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86" r:id="rId4"/>
    <p:sldId id="287" r:id="rId5"/>
    <p:sldId id="288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</p:sldIdLst>
  <p:sldSz cx="9144000" cy="6858000" type="screen4x3"/>
  <p:notesSz cx="6834188" cy="99790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43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F385E-C437-4BD2-BEE7-1C0E6BC2A2A3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53351-570F-4713-A82F-6E106204A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94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17288-2B5A-4F0E-A376-DDE85CCF07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C7F18-A35A-4BD3-B9D1-3F5B81140D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CB027-DB08-4CB8-B402-C96AD100CB6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02A39-9115-4E18-9604-59D99084E8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9A9B4-8502-4E18-B334-30CE4E5A95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4385E-EA4E-4558-B453-D7EABDFA4B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7E661-8247-4B5D-AC54-EFECD5BC47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2010D-6201-4008-9E23-B5A4C4684A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1B1B2-DB0F-4A68-96AC-251752CB90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305CB-4831-42E6-8564-62B514AC32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9CF6B-A01D-47CA-8D3F-57843CF194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ru-RU" smtClean="0"/>
              <a:t>ХМАО, 2015 год</a:t>
            </a: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24E6EA4-7E2C-4B11-AFF5-0935141F0C7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26gosuslugi.ru/portal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26gosuslugi.ru/portal/rgu/dept_view.jsp?id=2600000010000000019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55576" y="917640"/>
            <a:ext cx="7772400" cy="324036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услуги «Зачисление в ОУ»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электронном </a:t>
            </a:r>
            <a:r>
              <a:rPr lang="ru-RU" sz="2800" b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 </a:t>
            </a:r>
            <a:r>
              <a:rPr lang="ru-RU" sz="2800" b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посредством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Регионального портала государственных и муниципальных услуг Ставропольского края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gosuslugi.ru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933056"/>
            <a:ext cx="6984776" cy="1724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2520" y="1268760"/>
            <a:ext cx="797594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Шаг 3. Данные для зачисления.</a:t>
            </a:r>
          </a:p>
          <a:p>
            <a:r>
              <a:rPr lang="ru-RU" dirty="0" smtClean="0"/>
              <a:t>(можно выбрать несколько образовательных организаций)</a:t>
            </a:r>
            <a:endParaRPr lang="ru-RU" dirty="0"/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696" y="1976646"/>
            <a:ext cx="6192688" cy="37012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08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2520" y="1268760"/>
            <a:ext cx="79759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Шаг 4. Документы, необходимые для получения услуги </a:t>
            </a:r>
            <a:endParaRPr lang="ru-RU" dirty="0"/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80" y="1772816"/>
            <a:ext cx="7452320" cy="37079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344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2520" y="1268760"/>
            <a:ext cx="79759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Шаг 5. Подтверждение данных</a:t>
            </a:r>
            <a:endParaRPr lang="ru-RU" dirty="0"/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668870"/>
            <a:ext cx="7452320" cy="1863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99593" y="3717032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После подтверждения данных, необходимо нажать на кнопку «Отправить заявление»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564352" y="3039120"/>
            <a:ext cx="2040097" cy="3438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16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340416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dirty="0"/>
              <a:t>Если регистрация прошла успешно, то в меню «Мои заявки» статус у заявления - </a:t>
            </a:r>
            <a:r>
              <a:rPr lang="ru-RU" altLang="ru-RU" sz="2000" b="1" dirty="0"/>
              <a:t>«Отправлено в ведомство»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" y="2276872"/>
            <a:ext cx="7610475" cy="3076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682288" y="2660373"/>
            <a:ext cx="2521560" cy="3438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9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954" y="116414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</a:t>
            </a:r>
            <a:r>
              <a:rPr lang="ru-RU" sz="2400" dirty="0" smtClean="0"/>
              <a:t>Зайти на сайт по ссылке: </a:t>
            </a:r>
            <a:r>
              <a:rPr lang="en-US" sz="2400" b="1" dirty="0" smtClean="0">
                <a:hlinkClick r:id="rId3"/>
              </a:rPr>
              <a:t>https</a:t>
            </a:r>
            <a:r>
              <a:rPr lang="en-US" sz="2400" b="1" dirty="0">
                <a:hlinkClick r:id="rId3"/>
              </a:rPr>
              <a:t>://26gosuslugi.ru/portal</a:t>
            </a:r>
            <a:r>
              <a:rPr lang="en-US" sz="2400" b="1" dirty="0" smtClean="0">
                <a:hlinkClick r:id="rId3"/>
              </a:rPr>
              <a:t>/</a:t>
            </a:r>
            <a:r>
              <a:rPr lang="ru-RU" sz="2400" b="1" dirty="0" smtClean="0"/>
              <a:t> </a:t>
            </a:r>
            <a:endParaRPr lang="ru-RU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72521" y="3573016"/>
            <a:ext cx="7909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ru-RU" sz="2400" dirty="0" smtClean="0"/>
              <a:t>. Выбрать «Каталог услуг», далее «Органы власти» </a:t>
            </a:r>
            <a:endParaRPr lang="ru-RU" sz="2400" dirty="0"/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976" y="1845881"/>
            <a:ext cx="5612313" cy="17271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Овал 8"/>
          <p:cNvSpPr/>
          <p:nvPr/>
        </p:nvSpPr>
        <p:spPr>
          <a:xfrm>
            <a:off x="3064436" y="2348021"/>
            <a:ext cx="1867308" cy="3438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417" y="4034681"/>
            <a:ext cx="2227348" cy="18425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Овал 12"/>
          <p:cNvSpPr/>
          <p:nvPr/>
        </p:nvSpPr>
        <p:spPr>
          <a:xfrm>
            <a:off x="3166759" y="4506129"/>
            <a:ext cx="1662663" cy="5188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70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632" y="1340767"/>
            <a:ext cx="8009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3. Выбрать ведомство «</a:t>
            </a:r>
            <a:r>
              <a:rPr lang="ru-RU" sz="2400" dirty="0">
                <a:hlinkClick r:id="rId3"/>
              </a:rPr>
              <a:t>Министерство образования и молодежной политики Ставропольского </a:t>
            </a:r>
            <a:r>
              <a:rPr lang="ru-RU" sz="2400" dirty="0" smtClean="0">
                <a:hlinkClick r:id="rId3"/>
              </a:rPr>
              <a:t>края</a:t>
            </a:r>
            <a:r>
              <a:rPr lang="ru-RU" sz="2400" dirty="0" smtClean="0"/>
              <a:t>»</a:t>
            </a:r>
            <a:endParaRPr lang="ru-RU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34643" y="4142718"/>
            <a:ext cx="7909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4</a:t>
            </a:r>
            <a:r>
              <a:rPr lang="ru-RU" sz="2400" dirty="0" smtClean="0"/>
              <a:t>. Выбрать необходимую услугу</a:t>
            </a:r>
            <a:endParaRPr lang="ru-RU" sz="2400" dirty="0"/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342" y="2144980"/>
            <a:ext cx="5616624" cy="1813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Овал 8"/>
          <p:cNvSpPr/>
          <p:nvPr/>
        </p:nvSpPr>
        <p:spPr>
          <a:xfrm>
            <a:off x="4427984" y="2394104"/>
            <a:ext cx="2766256" cy="6575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1" y="3390894"/>
            <a:ext cx="85737" cy="76211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910" y="4725144"/>
            <a:ext cx="5527394" cy="840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Овал 12"/>
          <p:cNvSpPr/>
          <p:nvPr/>
        </p:nvSpPr>
        <p:spPr>
          <a:xfrm>
            <a:off x="1628296" y="5013176"/>
            <a:ext cx="2766256" cy="6575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2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632" y="1196752"/>
            <a:ext cx="8009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5. Выбрать услугу в соответствии с типом образовательной организации</a:t>
            </a:r>
            <a:endParaRPr lang="ru-RU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57321" y="4285981"/>
            <a:ext cx="7909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6. Нажать на кнопку «Заполнить заявление» </a:t>
            </a:r>
            <a:endParaRPr lang="ru-RU" sz="2400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426" y="1994357"/>
            <a:ext cx="6016276" cy="2205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Овал 8"/>
          <p:cNvSpPr/>
          <p:nvPr/>
        </p:nvSpPr>
        <p:spPr>
          <a:xfrm>
            <a:off x="1187624" y="3284984"/>
            <a:ext cx="3960440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" b="25681"/>
          <a:stretch/>
        </p:blipFill>
        <p:spPr>
          <a:xfrm>
            <a:off x="1763688" y="4716788"/>
            <a:ext cx="4794382" cy="11098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Овал 12"/>
          <p:cNvSpPr/>
          <p:nvPr/>
        </p:nvSpPr>
        <p:spPr>
          <a:xfrm>
            <a:off x="4932040" y="4752830"/>
            <a:ext cx="1830780" cy="4128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0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632" y="1196752"/>
            <a:ext cx="8009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7. </a:t>
            </a:r>
            <a:r>
              <a:rPr lang="ru-RU" sz="2400" dirty="0"/>
              <a:t>Пройти авторизацию одним из указанных Вами при регистрации на портале способом</a:t>
            </a:r>
          </a:p>
        </p:txBody>
      </p:sp>
      <p:pic>
        <p:nvPicPr>
          <p:cNvPr id="12" name="Рисунок 11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768" y="2059036"/>
            <a:ext cx="3573645" cy="36085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Овал 10"/>
          <p:cNvSpPr/>
          <p:nvPr/>
        </p:nvSpPr>
        <p:spPr>
          <a:xfrm>
            <a:off x="2865408" y="3531577"/>
            <a:ext cx="2304256" cy="3438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865408" y="4025787"/>
            <a:ext cx="2304256" cy="32490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44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1608" y="1231008"/>
            <a:ext cx="8310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3. Подтвердить согласие со всеми вышеперечисленными пунктами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56" y="1652574"/>
            <a:ext cx="6912768" cy="4170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03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1608" y="1231008"/>
            <a:ext cx="485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3. Откроется форма подачи заявления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24" y="1772816"/>
            <a:ext cx="6967831" cy="350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6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1608" y="1231008"/>
            <a:ext cx="8238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Шаг 1. Выбор муниципального образования, сведения о заявителе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851" y="1631118"/>
            <a:ext cx="6048375" cy="4067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79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521" y="71735"/>
            <a:ext cx="7395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заказа услуги необходимо:</a:t>
            </a:r>
            <a:endParaRPr lang="ru-RU" sz="36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350576"/>
            <a:ext cx="5214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Шаг 2. Сведения о ребенке</a:t>
            </a:r>
            <a:endParaRPr lang="ru-RU" sz="2000" dirty="0"/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21" y="1988839"/>
            <a:ext cx="7548792" cy="34002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817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232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Получение услуги «Зачисление в ОУ» в электронном виде посредством Регионального портала государственных и муниципальных услуг Ставропольского края 26gosuslugi.ru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Grechishnikova Viktoriya Nikolaevna</cp:lastModifiedBy>
  <cp:revision>47</cp:revision>
  <cp:lastPrinted>2010-08-31T08:57:58Z</cp:lastPrinted>
  <dcterms:created xsi:type="dcterms:W3CDTF">2010-03-20T13:41:33Z</dcterms:created>
  <dcterms:modified xsi:type="dcterms:W3CDTF">2017-04-25T12:13:36Z</dcterms:modified>
</cp:coreProperties>
</file>